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8" r:id="rId2"/>
  </p:sldIdLst>
  <p:sldSz cx="9144000" cy="6858000" type="letter"/>
  <p:notesSz cx="7104063" cy="10234613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dor Financiero" userId="230f07d7-9219-4ae9-9b7a-dfa43e10f03b" providerId="ADAL" clId="{FEEBCECF-D71B-4B48-8716-3327C4396CA8}"/>
    <pc:docChg chg="modSld">
      <pc:chgData name="Coordinador Financiero" userId="230f07d7-9219-4ae9-9b7a-dfa43e10f03b" providerId="ADAL" clId="{FEEBCECF-D71B-4B48-8716-3327C4396CA8}" dt="2025-03-07T20:29:04.633" v="138" actId="20577"/>
      <pc:docMkLst>
        <pc:docMk/>
      </pc:docMkLst>
      <pc:sldChg chg="modSp mod">
        <pc:chgData name="Coordinador Financiero" userId="230f07d7-9219-4ae9-9b7a-dfa43e10f03b" providerId="ADAL" clId="{FEEBCECF-D71B-4B48-8716-3327C4396CA8}" dt="2025-03-07T20:29:04.633" v="138" actId="20577"/>
        <pc:sldMkLst>
          <pc:docMk/>
          <pc:sldMk cId="2973655718" sldId="298"/>
        </pc:sldMkLst>
        <pc:spChg chg="mod">
          <ac:chgData name="Coordinador Financiero" userId="230f07d7-9219-4ae9-9b7a-dfa43e10f03b" providerId="ADAL" clId="{FEEBCECF-D71B-4B48-8716-3327C4396CA8}" dt="2025-03-07T20:29:04.633" v="138" actId="20577"/>
          <ac:spMkLst>
            <pc:docMk/>
            <pc:sldMk cId="2973655718" sldId="298"/>
            <ac:spMk id="12" creationId="{00000000-0000-0000-0000-000000000000}"/>
          </ac:spMkLst>
        </pc:spChg>
        <pc:spChg chg="mod">
          <ac:chgData name="Coordinador Financiero" userId="230f07d7-9219-4ae9-9b7a-dfa43e10f03b" providerId="ADAL" clId="{FEEBCECF-D71B-4B48-8716-3327C4396CA8}" dt="2025-03-07T20:28:21.658" v="1" actId="6549"/>
          <ac:spMkLst>
            <pc:docMk/>
            <pc:sldMk cId="2973655718" sldId="298"/>
            <ac:spMk id="14" creationId="{00000000-0000-0000-0000-000000000000}"/>
          </ac:spMkLst>
        </pc:spChg>
      </pc:sldChg>
    </pc:docChg>
  </pc:docChgLst>
  <pc:docChgLst>
    <pc:chgData name="Coordinacion Financiera" userId="4fbf5a871eb7e134" providerId="LiveId" clId="{D26D5C58-914B-4BDF-9695-5BDE8933DFF4}"/>
    <pc:docChg chg="modSld">
      <pc:chgData name="Coordinacion Financiera" userId="4fbf5a871eb7e134" providerId="LiveId" clId="{D26D5C58-914B-4BDF-9695-5BDE8933DFF4}" dt="2024-02-22T21:13:36.784" v="1" actId="20577"/>
      <pc:docMkLst>
        <pc:docMk/>
      </pc:docMkLst>
      <pc:sldChg chg="modSp mod">
        <pc:chgData name="Coordinacion Financiera" userId="4fbf5a871eb7e134" providerId="LiveId" clId="{D26D5C58-914B-4BDF-9695-5BDE8933DFF4}" dt="2024-02-22T21:13:36.784" v="1" actId="20577"/>
        <pc:sldMkLst>
          <pc:docMk/>
          <pc:sldMk cId="2973655718" sldId="29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4315" y="3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5" y="9721850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4315" y="9721850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7/03/2025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2165347" y="2054073"/>
            <a:ext cx="450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270817" y="4825437"/>
            <a:ext cx="414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o 6"/>
          <p:cNvGrpSpPr/>
          <p:nvPr/>
        </p:nvGrpSpPr>
        <p:grpSpPr>
          <a:xfrm>
            <a:off x="593619" y="5413"/>
            <a:ext cx="7956761" cy="1200545"/>
            <a:chOff x="596344" y="329565"/>
            <a:chExt cx="7956761" cy="1200545"/>
          </a:xfrm>
        </p:grpSpPr>
        <p:pic>
          <p:nvPicPr>
            <p:cNvPr id="9" name="Imagen 8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96344" y="329565"/>
              <a:ext cx="2490390" cy="1200545"/>
            </a:xfrm>
            <a:prstGeom prst="rect">
              <a:avLst/>
            </a:prstGeom>
            <a:ln>
              <a:noFill/>
            </a:ln>
            <a:effectLst>
              <a:softEdge rad="12700"/>
            </a:effectLst>
          </p:spPr>
        </p:pic>
        <p:sp>
          <p:nvSpPr>
            <p:cNvPr id="11" name="Título 1"/>
            <p:cNvSpPr txBox="1">
              <a:spLocks/>
            </p:cNvSpPr>
            <p:nvPr/>
          </p:nvSpPr>
          <p:spPr>
            <a:xfrm>
              <a:off x="2992090" y="1101198"/>
              <a:ext cx="5561015" cy="23726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br>
                <a:rPr lang="es-GT" sz="1300" b="1" dirty="0"/>
              </a:br>
              <a:br>
                <a:rPr lang="es-GT" sz="1300" b="1" dirty="0"/>
              </a:br>
              <a:br>
                <a:rPr lang="es-GT" sz="1300" b="1" dirty="0"/>
              </a:br>
              <a:r>
                <a:rPr lang="es-GT" sz="1300" b="1" dirty="0"/>
                <a:t>Asociación Deportiva Nacional de Tiro con Armas de Caza</a:t>
              </a:r>
            </a:p>
          </p:txBody>
        </p:sp>
        <p:pic>
          <p:nvPicPr>
            <p:cNvPr id="13" name="Imagen 12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86074" y="1088341"/>
              <a:ext cx="5619048" cy="25714"/>
            </a:xfrm>
            <a:prstGeom prst="rect">
              <a:avLst/>
            </a:prstGeom>
          </p:spPr>
        </p:pic>
      </p:grpSp>
      <p:sp>
        <p:nvSpPr>
          <p:cNvPr id="14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19, Ley de Acceso a la Información Pública)</a:t>
            </a:r>
          </a:p>
          <a:p>
            <a:r>
              <a:rPr lang="es-GT" sz="850" b="1" dirty="0"/>
              <a:t>CONTRATOS DE ARRENDAMIENTO</a:t>
            </a:r>
          </a:p>
          <a:p>
            <a:r>
              <a:rPr lang="es-GT" sz="900" b="1" dirty="0"/>
              <a:t>Vigente período 2025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1351722" y="2178275"/>
            <a:ext cx="6400796" cy="2566005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200" dirty="0"/>
            </a:br>
            <a:r>
              <a:rPr lang="es-GT" sz="2200" dirty="0"/>
              <a:t>La Asociación Deportiva Nacional de Tiro con Armas de Caza con relación al numeral 19 del artículo 10 del Capítulo segundo, Decreto No. 57-2008                            informa:</a:t>
            </a:r>
            <a:br>
              <a:rPr lang="es-GT" sz="2200" dirty="0"/>
            </a:br>
            <a:r>
              <a:rPr lang="es-GT" sz="2200" dirty="0"/>
              <a:t>Que está pendiente </a:t>
            </a:r>
            <a:r>
              <a:rPr lang="es-GT" sz="2200"/>
              <a:t>de firma el </a:t>
            </a:r>
            <a:r>
              <a:rPr lang="es-GT" sz="2200" dirty="0"/>
              <a:t>contrato de arrendamiento 2025.</a:t>
            </a:r>
            <a:br>
              <a:rPr lang="es-GT" sz="2200" dirty="0"/>
            </a:br>
            <a:endParaRPr lang="es-GT" sz="2200" dirty="0"/>
          </a:p>
        </p:txBody>
      </p:sp>
    </p:spTree>
    <p:extLst>
      <p:ext uri="{BB962C8B-B14F-4D97-AF65-F5344CB8AC3E}">
        <p14:creationId xmlns:p14="http://schemas.microsoft.com/office/powerpoint/2010/main" val="29736557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3133</TotalTime>
  <Words>75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La Asociación Deportiva Nacional de Tiro con Armas de Caza con relación al numeral 19 del artículo 10 del Capítulo segundo, Decreto No. 57-2008                            informa: Que está pendiente de firma el contrato de arrendamiento 2025.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Coordinador Financiero</cp:lastModifiedBy>
  <cp:revision>208</cp:revision>
  <cp:lastPrinted>2018-12-10T19:24:31Z</cp:lastPrinted>
  <dcterms:created xsi:type="dcterms:W3CDTF">2017-06-09T21:20:02Z</dcterms:created>
  <dcterms:modified xsi:type="dcterms:W3CDTF">2025-03-07T20:29:05Z</dcterms:modified>
</cp:coreProperties>
</file>